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f0d9cec1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f0d9cec1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0d9cec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0d9cec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0d9cec1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0d9cec1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0d9cec1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0d9cec1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0d9cec1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f0d9cec1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0d9cec1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f0d9cec1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catch statements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56350" y="12520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Error handling.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 and catch methods with the 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the try and catch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434850" y="34857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67825" y="1435900"/>
            <a:ext cx="55101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Try: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 statement allows you to check whether a block of code has errors or not.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Catch:</a:t>
            </a:r>
            <a:endParaRPr b="1"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the error is generated in the try statement, the catch statement will handle the error.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55025" y="530750"/>
            <a:ext cx="5735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Try_catch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79500" y="12905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write your code...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 catch(error){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write your code….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84875" y="455725"/>
            <a:ext cx="57357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 of Try and Catch Block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Errorless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has an error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734900" y="13056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Code must be runnable.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Syntactical errors: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Extra curly braces.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Missing curly braces.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638475" y="509325"/>
            <a:ext cx="57357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In Mind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